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</p:embeddedFont>
  </p:embeddedFontLst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64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Revolutionizing Construction Labor Matching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Welcome to the Yaya Labor Matching System. We connect contractors with verified, skilled construction workers. Our system uses cutting-edge AI and blockchain technology.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821561"/>
            <a:ext cx="13880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BY GROUP 14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26C4BB-23DB-772F-8E5F-ECA001D62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568" y="96253"/>
            <a:ext cx="6497053" cy="80596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Yaya Labor Matching System: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flowchart illustrates the end-to-end process. It shows how contractors and workers interact. We focus on trusted labor matching.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29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User Registration and Data Collection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89" y="348162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783925"/>
            <a:ext cx="3313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Contractor Onboarding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27434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Contractors create profiles. They submit company details. They list job requirements.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941927" y="642575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76360" y="6522006"/>
            <a:ext cx="2932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Worker Profile Setup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76360" y="699454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Workers register on the platform. They provide personal and professional data. This includes certifications and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56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Activity and Record Capture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3757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Contractor Job Creation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Contractors define new jobs. They specify type, duration, and location. Project details ensure precise matching.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256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Worker Performance Tracking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Workers accumulate profiles. They receive reviews after each job. This builds a reliable work history.</a:t>
            </a:r>
            <a:endParaRPr lang="en-US" sz="175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6DCC67D2-F7A3-613F-15AB-87B8013F52F7}"/>
              </a:ext>
            </a:extLst>
          </p:cNvPr>
          <p:cNvSpPr/>
          <p:nvPr/>
        </p:nvSpPr>
        <p:spPr>
          <a:xfrm>
            <a:off x="12428326" y="7503795"/>
            <a:ext cx="2202074" cy="725805"/>
          </a:xfrm>
          <a:prstGeom prst="roundRect">
            <a:avLst>
              <a:gd name="adj" fmla="val 5654"/>
            </a:avLst>
          </a:prstGeom>
          <a:solidFill>
            <a:srgbClr val="0D0A2C"/>
          </a:solidFill>
          <a:ln w="7620">
            <a:solidFill>
              <a:srgbClr val="0D0A2C"/>
            </a:solidFill>
            <a:prstDash val="soli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Trust with the Blockchain Layer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550563"/>
            <a:ext cx="3043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Tamper-Proof Ledger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098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 job records are stored securely. Worker reviews are also immutable. This prevents any data manipulation.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5298281"/>
            <a:ext cx="37034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Guaranteed Data Integrity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7887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Blockchain ensures authenticity. It builds trust and transparency. No fake histories or manipulated reviews are possible.</a:t>
            </a:r>
            <a:endParaRPr lang="en-US" sz="1750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E3EE351C-82D6-FB04-CE51-F649191947CB}"/>
              </a:ext>
            </a:extLst>
          </p:cNvPr>
          <p:cNvSpPr/>
          <p:nvPr/>
        </p:nvSpPr>
        <p:spPr>
          <a:xfrm>
            <a:off x="12103473" y="7692152"/>
            <a:ext cx="2526927" cy="510302"/>
          </a:xfrm>
          <a:prstGeom prst="roundRect">
            <a:avLst>
              <a:gd name="adj" fmla="val 5654"/>
            </a:avLst>
          </a:prstGeom>
          <a:solidFill>
            <a:srgbClr val="0D0A2C"/>
          </a:solidFill>
          <a:ln w="7620">
            <a:solidFill>
              <a:srgbClr val="0D0A2C"/>
            </a:solidFill>
            <a:prstDash val="soli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25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AI Matching Engine: Yaya AI Recruiters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003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534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025378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evaluates worker skills. It matches them to job requirements. This ensures competency for tasks.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81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45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Sentiment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94323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AI analyzes review sentiment. It identifies top-performing workers. Positive feedback is prioritized.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23601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370677"/>
            <a:ext cx="3436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 and Availability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86109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considers job location. Worker availability is also key. This optimizes logistics and scheduling.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Outputs: Smart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4317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Contractor Recommendations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Contractors receive top worker matches. These are tailored to job specifications. Best-fit candidates are prioritized.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3494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Worker Job Notifications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Workers get instant job alerts. They receive opportunities near them. Relevant matches improve engagement.</a:t>
            </a:r>
            <a:endParaRPr lang="en-US" sz="175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F725805E-6F4C-5F4E-1CDD-C86ACC809B30}"/>
              </a:ext>
            </a:extLst>
          </p:cNvPr>
          <p:cNvSpPr/>
          <p:nvPr/>
        </p:nvSpPr>
        <p:spPr>
          <a:xfrm>
            <a:off x="11429705" y="7493242"/>
            <a:ext cx="3080379" cy="725805"/>
          </a:xfrm>
          <a:prstGeom prst="roundRect">
            <a:avLst>
              <a:gd name="adj" fmla="val 5654"/>
            </a:avLst>
          </a:prstGeom>
          <a:solidFill>
            <a:srgbClr val="0D0A2C"/>
          </a:solidFill>
          <a:ln w="7620">
            <a:solidFill>
              <a:srgbClr val="0D0A2C"/>
            </a:solidFill>
            <a:prstDash val="soli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 and Next Steps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3124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Payments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Smart contracts will streamline payments. Job confirmations will be instant. This improves efficiency and trust.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Reputation Scoring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new model will boost high performers. Workers earn higher scores. This incentivizes quality work.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3426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Expanding Partnerships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aim to partner with industry leaders. This will expand our reach. We will serve more contractors and workers.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394</Words>
  <Application>Microsoft Office PowerPoint</Application>
  <PresentationFormat>Custom</PresentationFormat>
  <Paragraphs>47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Malaika Tess</dc:creator>
  <cp:lastModifiedBy>Malaika Tess</cp:lastModifiedBy>
  <cp:revision>2</cp:revision>
  <dcterms:created xsi:type="dcterms:W3CDTF">2025-06-23T12:42:49Z</dcterms:created>
  <dcterms:modified xsi:type="dcterms:W3CDTF">2025-06-23T12:58:33Z</dcterms:modified>
</cp:coreProperties>
</file>